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9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3"/>
    <p:restoredTop sz="94694"/>
  </p:normalViewPr>
  <p:slideViewPr>
    <p:cSldViewPr>
      <p:cViewPr varScale="1">
        <p:scale>
          <a:sx n="67" d="100"/>
          <a:sy n="67" d="100"/>
        </p:scale>
        <p:origin x="744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@sciencemanagers.com" userId="402cfb29-bac0-4cc1-8e97-787bae12a02e" providerId="ADAL" clId="{09A0F5AC-AEFB-44A2-B400-150D5DD79E0E}"/>
    <pc:docChg chg="delSld">
      <pc:chgData name="brent@sciencemanagers.com" userId="402cfb29-bac0-4cc1-8e97-787bae12a02e" providerId="ADAL" clId="{09A0F5AC-AEFB-44A2-B400-150D5DD79E0E}" dt="2025-06-19T19:29:46.921" v="2" actId="2696"/>
      <pc:docMkLst>
        <pc:docMk/>
      </pc:docMkLst>
      <pc:sldChg chg="del">
        <pc:chgData name="brent@sciencemanagers.com" userId="402cfb29-bac0-4cc1-8e97-787bae12a02e" providerId="ADAL" clId="{09A0F5AC-AEFB-44A2-B400-150D5DD79E0E}" dt="2025-06-19T19:29:39.780" v="0" actId="2696"/>
        <pc:sldMkLst>
          <pc:docMk/>
          <pc:sldMk cId="1550285974" sldId="266"/>
        </pc:sldMkLst>
      </pc:sldChg>
      <pc:sldChg chg="del">
        <pc:chgData name="brent@sciencemanagers.com" userId="402cfb29-bac0-4cc1-8e97-787bae12a02e" providerId="ADAL" clId="{09A0F5AC-AEFB-44A2-B400-150D5DD79E0E}" dt="2025-06-19T19:29:42.899" v="1" actId="2696"/>
        <pc:sldMkLst>
          <pc:docMk/>
          <pc:sldMk cId="3221881789" sldId="267"/>
        </pc:sldMkLst>
      </pc:sldChg>
      <pc:sldChg chg="del">
        <pc:chgData name="brent@sciencemanagers.com" userId="402cfb29-bac0-4cc1-8e97-787bae12a02e" providerId="ADAL" clId="{09A0F5AC-AEFB-44A2-B400-150D5DD79E0E}" dt="2025-06-19T19:29:46.921" v="2" actId="2696"/>
        <pc:sldMkLst>
          <pc:docMk/>
          <pc:sldMk cId="122758875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3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7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5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6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6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9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6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012" y="6400800"/>
            <a:ext cx="2844059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1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1012" y="22860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371600"/>
            <a:ext cx="9826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6212" y="6324600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8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17" y="4427"/>
            <a:ext cx="12160386" cy="68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507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7DE97FAA0F440AA579D00CBA8BBF0" ma:contentTypeVersion="13" ma:contentTypeDescription="Create a new document." ma:contentTypeScope="" ma:versionID="e5e851313954b11ba29f6b2491d7bcff">
  <xsd:schema xmlns:xsd="http://www.w3.org/2001/XMLSchema" xmlns:xs="http://www.w3.org/2001/XMLSchema" xmlns:p="http://schemas.microsoft.com/office/2006/metadata/properties" xmlns:ns2="447c5d12-d253-466c-8080-8e3cfa77dd1d" xmlns:ns3="6e38870f-be96-485e-be7e-211798d5f6ff" targetNamespace="http://schemas.microsoft.com/office/2006/metadata/properties" ma:root="true" ma:fieldsID="db49a0832a2fdd7b954d55065c3ebe31" ns2:_="" ns3:_="">
    <xsd:import namespace="447c5d12-d253-466c-8080-8e3cfa77dd1d"/>
    <xsd:import namespace="6e38870f-be96-485e-be7e-211798d5f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c5d12-d253-466c-8080-8e3cfa77d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6465e7c-6536-4677-a4ee-9358e0993d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8870f-be96-485e-be7e-211798d5f6f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c12440-5ae8-4ae0-a13e-7bce11ee940a}" ma:internalName="TaxCatchAll" ma:showField="CatchAllData" ma:web="6e38870f-be96-485e-be7e-211798d5f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38870f-be96-485e-be7e-211798d5f6ff" xsi:nil="true"/>
    <lcf76f155ced4ddcb4097134ff3c332f xmlns="447c5d12-d253-466c-8080-8e3cfa77dd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AD30AB-4C0A-4E76-B210-CC3B7202D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E8578C-EC40-419D-AF8F-E2C9DD8CD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c5d12-d253-466c-8080-8e3cfa77dd1d"/>
    <ds:schemaRef ds:uri="6e38870f-be96-485e-be7e-211798d5f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976CD1-58E8-4CCA-BFC8-9948D401746B}">
  <ds:schemaRefs>
    <ds:schemaRef ds:uri="http://schemas.microsoft.com/office/2006/metadata/properties"/>
    <ds:schemaRef ds:uri="http://schemas.microsoft.com/office/infopath/2007/PartnerControls"/>
    <ds:schemaRef ds:uri="6e38870f-be96-485e-be7e-211798d5f6ff"/>
    <ds:schemaRef ds:uri="447c5d12-d253-466c-8080-8e3cfa77dd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Watson</dc:creator>
  <cp:lastModifiedBy>brent@sciencemanagers.com</cp:lastModifiedBy>
  <cp:revision>36</cp:revision>
  <dcterms:created xsi:type="dcterms:W3CDTF">2015-03-16T00:25:37Z</dcterms:created>
  <dcterms:modified xsi:type="dcterms:W3CDTF">2025-06-19T19:29:48Z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0x01010009B7DE97FAA0F440AA579D00CBA8BBF0</vt:lpwstr>
  </property>
  <property fmtid="{D5CDD505-2E9C-101B-9397-08002B2CF9AE}" pid="3" name="MediaServiceImageTags">
    <vt:lpwstr/>
  </property>
</Properties>
</file>