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1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0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3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9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3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4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1469" y="6400801"/>
            <a:ext cx="2844800" cy="365125"/>
          </a:xfrm>
          <a:prstGeom prst="rect">
            <a:avLst/>
          </a:prstGeom>
        </p:spPr>
        <p:txBody>
          <a:bodyPr/>
          <a:lstStyle/>
          <a:p>
            <a:fld id="{CBE3483C-D5BA-D642-B416-5EC719CFBA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33E0-8301-E146-B6B5-097C9DB7461C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5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1468" y="228600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468" y="1371601"/>
            <a:ext cx="98295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8574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2D233E0-8301-E146-B6B5-097C9DB74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4" y="7993"/>
            <a:ext cx="12160388" cy="68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17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7DE97FAA0F440AA579D00CBA8BBF0" ma:contentTypeVersion="13" ma:contentTypeDescription="Create a new document." ma:contentTypeScope="" ma:versionID="e5e851313954b11ba29f6b2491d7bcff">
  <xsd:schema xmlns:xsd="http://www.w3.org/2001/XMLSchema" xmlns:xs="http://www.w3.org/2001/XMLSchema" xmlns:p="http://schemas.microsoft.com/office/2006/metadata/properties" xmlns:ns2="447c5d12-d253-466c-8080-8e3cfa77dd1d" xmlns:ns3="6e38870f-be96-485e-be7e-211798d5f6ff" targetNamespace="http://schemas.microsoft.com/office/2006/metadata/properties" ma:root="true" ma:fieldsID="db49a0832a2fdd7b954d55065c3ebe31" ns2:_="" ns3:_="">
    <xsd:import namespace="447c5d12-d253-466c-8080-8e3cfa77dd1d"/>
    <xsd:import namespace="6e38870f-be96-485e-be7e-211798d5f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c5d12-d253-466c-8080-8e3cfa77dd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6465e7c-6536-4677-a4ee-9358e0993d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8870f-be96-485e-be7e-211798d5f6f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2c12440-5ae8-4ae0-a13e-7bce11ee940a}" ma:internalName="TaxCatchAll" ma:showField="CatchAllData" ma:web="6e38870f-be96-485e-be7e-211798d5f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38870f-be96-485e-be7e-211798d5f6ff" xsi:nil="true"/>
    <lcf76f155ced4ddcb4097134ff3c332f xmlns="447c5d12-d253-466c-8080-8e3cfa77dd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EDF73B-E75A-481C-A5CF-4B10C2168EF8}"/>
</file>

<file path=customXml/itemProps2.xml><?xml version="1.0" encoding="utf-8"?>
<ds:datastoreItem xmlns:ds="http://schemas.openxmlformats.org/officeDocument/2006/customXml" ds:itemID="{58B4E28E-2C1C-48DE-BDFA-62E89ED175CD}"/>
</file>

<file path=customXml/itemProps3.xml><?xml version="1.0" encoding="utf-8"?>
<ds:datastoreItem xmlns:ds="http://schemas.openxmlformats.org/officeDocument/2006/customXml" ds:itemID="{496CDBB9-025D-4924-B54D-A44EF7FFAC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jennifer@sciencemanagers.com</dc:creator>
  <cp:lastModifiedBy>jennifer@sciencemanagers.com</cp:lastModifiedBy>
  <cp:revision>1</cp:revision>
  <dcterms:created xsi:type="dcterms:W3CDTF">2025-07-02T18:02:11Z</dcterms:created>
  <dcterms:modified xsi:type="dcterms:W3CDTF">2025-07-02T18:02:40Z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0x01010009B7DE97FAA0F440AA579D00CBA8BBF0</vt:lpwstr>
  </property>
</Properties>
</file>